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83" r:id="rId8"/>
    <p:sldId id="291" r:id="rId9"/>
    <p:sldId id="284" r:id="rId10"/>
    <p:sldId id="294" r:id="rId11"/>
    <p:sldId id="295" r:id="rId12"/>
    <p:sldId id="285" r:id="rId13"/>
    <p:sldId id="296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2.pn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2021-03-05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1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8203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2272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b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Cover Title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Lorem ipsum dolor sit amet.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3510481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15775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380</Words>
  <Application>Microsoft Office PowerPoint</Application>
  <PresentationFormat>Widescreen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Office Theme</vt:lpstr>
      <vt:lpstr>Presentation Cover Title</vt:lpstr>
      <vt:lpstr>Section Divider Option 1</vt:lpstr>
      <vt:lpstr>Section Divider Option 2</vt:lpstr>
      <vt:lpstr>About Us</vt:lpstr>
      <vt:lpstr>Our Promise</vt:lpstr>
      <vt:lpstr>Comparison</vt:lpstr>
      <vt:lpstr>Chart Options</vt:lpstr>
      <vt:lpstr>Table</vt:lpstr>
      <vt:lpstr>Image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Mohamed</dc:creator>
  <cp:lastModifiedBy>Mohamed</cp:lastModifiedBy>
  <cp:revision>1</cp:revision>
  <dcterms:created xsi:type="dcterms:W3CDTF">2021-03-05T19:47:34Z</dcterms:created>
  <dcterms:modified xsi:type="dcterms:W3CDTF">2021-03-05T19:47:44Z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